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2" r:id="rId2"/>
    <p:sldId id="318" r:id="rId3"/>
    <p:sldId id="331" r:id="rId4"/>
    <p:sldId id="336" r:id="rId5"/>
    <p:sldId id="337" r:id="rId6"/>
    <p:sldId id="316" r:id="rId7"/>
    <p:sldId id="298" r:id="rId8"/>
    <p:sldId id="319" r:id="rId9"/>
    <p:sldId id="321" r:id="rId10"/>
    <p:sldId id="325" r:id="rId11"/>
    <p:sldId id="326" r:id="rId12"/>
    <p:sldId id="320" r:id="rId13"/>
    <p:sldId id="328" r:id="rId14"/>
    <p:sldId id="301" r:id="rId15"/>
    <p:sldId id="322" r:id="rId16"/>
    <p:sldId id="323" r:id="rId17"/>
    <p:sldId id="333" r:id="rId18"/>
    <p:sldId id="334" r:id="rId19"/>
    <p:sldId id="335" r:id="rId20"/>
    <p:sldId id="315" r:id="rId21"/>
    <p:sldId id="317" r:id="rId22"/>
    <p:sldId id="324" r:id="rId23"/>
    <p:sldId id="330" r:id="rId24"/>
    <p:sldId id="332" r:id="rId25"/>
  </p:sldIdLst>
  <p:sldSz cx="9144000" cy="6858000" type="screen4x3"/>
  <p:notesSz cx="6883400" cy="9906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0000"/>
    <a:srgbClr val="2DD187"/>
    <a:srgbClr val="FF9999"/>
    <a:srgbClr val="FFFF00"/>
    <a:srgbClr val="3399FF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6" autoAdjust="0"/>
    <p:restoredTop sz="94670" autoAdjust="0"/>
  </p:normalViewPr>
  <p:slideViewPr>
    <p:cSldViewPr>
      <p:cViewPr>
        <p:scale>
          <a:sx n="100" d="100"/>
          <a:sy n="100" d="100"/>
        </p:scale>
        <p:origin x="-1368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90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7879C2-3162-49FF-B06B-A22EF4322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339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05350"/>
            <a:ext cx="55054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C4F947E-79E0-4E71-8D3F-9F2574357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815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80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B96986F-3554-43CC-BDA8-8ADFE574BDC7}" type="slidenum">
              <a:rPr lang="ru-RU" sz="1200"/>
              <a:pPr algn="r"/>
              <a:t>1</a:t>
            </a:fld>
            <a:endParaRPr 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6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117995D-AA1B-4998-A258-5FCC923D79E8}" type="slidenum">
              <a:rPr lang="ru-RU" sz="1200"/>
              <a:pPr algn="r"/>
              <a:t>13</a:t>
            </a:fld>
            <a:endParaRPr 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900148-F781-4B2F-8C7E-90EE18D48B43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4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D532B1-1BB2-4CB2-AC7D-0EA93C6F8BF5}" type="slidenum">
              <a:rPr lang="ru-RU" sz="1200"/>
              <a:pPr algn="r"/>
              <a:t>15</a:t>
            </a:fld>
            <a:endParaRPr 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8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A9EA040-D182-41E1-87F0-B873480E4F4A}" type="slidenum">
              <a:rPr lang="ru-RU" sz="1200"/>
              <a:pPr algn="r"/>
              <a:t>16</a:t>
            </a:fld>
            <a:endParaRPr 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80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B96986F-3554-43CC-BDA8-8ADFE574BDC7}" type="slidenum">
              <a:rPr lang="ru-RU" sz="1200"/>
              <a:pPr algn="r"/>
              <a:t>17</a:t>
            </a:fld>
            <a:endParaRPr 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80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B96986F-3554-43CC-BDA8-8ADFE574BDC7}" type="slidenum">
              <a:rPr lang="ru-RU" sz="1200"/>
              <a:pPr algn="r"/>
              <a:t>18</a:t>
            </a:fld>
            <a:endParaRPr 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80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B96986F-3554-43CC-BDA8-8ADFE574BDC7}" type="slidenum">
              <a:rPr lang="ru-RU" sz="1200"/>
              <a:pPr algn="r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72C98D9-E3CB-4751-A78F-00F04B9A535E}" type="slidenum">
              <a:rPr lang="ru-RU" sz="1200"/>
              <a:pPr algn="r"/>
              <a:t>20</a:t>
            </a:fld>
            <a:endParaRPr 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6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835BF7-3F1A-4183-977C-F31402DEB066}" type="slidenum">
              <a:rPr lang="ru-RU" sz="1200"/>
              <a:pPr algn="r"/>
              <a:t>21</a:t>
            </a:fld>
            <a:endParaRPr 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9940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06E468C-0547-4E02-B853-68C5C90D4537}" type="slidenum">
              <a:rPr lang="ru-RU" sz="1200"/>
              <a:pPr algn="r"/>
              <a:t>22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4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3FC0F66-5DA3-46FE-A2E5-BCE51C93872D}" type="slidenum">
              <a:rPr lang="ru-RU" sz="1200"/>
              <a:pPr algn="r"/>
              <a:t>2</a:t>
            </a:fld>
            <a:endParaRPr 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506000-6C1F-4819-B070-D611EFACC516}" type="slidenum">
              <a:rPr lang="ru-RU" sz="1200"/>
              <a:pPr algn="r"/>
              <a:t>23</a:t>
            </a:fld>
            <a:endParaRPr 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F1663F4-CFE7-45C7-B20E-F044652A2369}" type="slidenum">
              <a:rPr lang="ru-RU" sz="1200"/>
              <a:pPr algn="r"/>
              <a:t>24</a:t>
            </a:fld>
            <a:endParaRPr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5C5E64-1F5B-480B-BF3B-83A76A134CA9}" type="slidenum">
              <a:rPr lang="ru-RU" sz="1200"/>
              <a:pPr algn="r"/>
              <a:t>6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F289F7-D670-4325-AE1A-3C6B05871BA7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6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61F286-A454-4786-8FF8-8CB00EF11C7D}" type="slidenum">
              <a:rPr lang="ru-RU" sz="1200"/>
              <a:pPr algn="r"/>
              <a:t>8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700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B4D78E-5121-4325-B948-95ADA03AAC7B}" type="slidenum">
              <a:rPr lang="ru-RU" sz="1200"/>
              <a:pPr algn="r"/>
              <a:t>9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E95DA5A-CFBD-4A98-BCBE-9B0CF800D49E}" type="slidenum">
              <a:rPr lang="ru-RU" sz="1200"/>
              <a:pPr algn="r"/>
              <a:t>10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DDC81F7-D154-4174-B3F8-050AFFD102BA}" type="slidenum">
              <a:rPr lang="ru-RU" sz="1200"/>
              <a:pPr algn="r"/>
              <a:t>11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A40E89F-37C3-468D-A893-AF21AD82A8D8}" type="slidenum">
              <a:rPr lang="ru-RU" sz="1200"/>
              <a:pPr algn="r"/>
              <a:t>12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25C31-4C9E-4D2B-884E-310434EAB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93F5A-1192-4899-A32F-5E0EDED74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718D2-C4DD-4F8A-AA4B-AA012AEEF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00F73-942F-4ECC-831F-B801A42E9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30944-1182-45F7-92D8-8A234BB08C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80782-6761-4FCD-AD5F-61E2A14EF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97909-ABD2-4197-9662-CA99916CB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47049-FEEA-4226-A3F3-908C57274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7AE5D-320E-4256-A63E-86A8295A1F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C6D7F-A775-41C6-B187-6A8EB380E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25D3E-925F-4CB6-B524-1071E61A7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12935-6FB5-44A3-B9D9-78165F856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21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E834F1-95AE-44C3-95CF-FEA44FA98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W:\Ситников\Рабочая группа\! 2 0 1 4  год\СС 2014.11.11\!ОРТОФОТО\пос. Северный, мкр.1-Б.1, 1-Б.2, 1-Б.3 и 2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36800" y="836613"/>
            <a:ext cx="4411663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C333E76-DA24-48A2-80BE-ED994D0CF14C}" type="slidenum">
              <a:rPr lang="ru-RU" sz="1400"/>
              <a:pPr algn="r"/>
              <a:t>1</a:t>
            </a:fld>
            <a:endParaRPr lang="ru-RU" sz="1400"/>
          </a:p>
        </p:txBody>
      </p:sp>
      <p:sp>
        <p:nvSpPr>
          <p:cNvPr id="2052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2053" name="Text Box 69"/>
          <p:cNvSpPr txBox="1">
            <a:spLocks noChangeArrowheads="1"/>
          </p:cNvSpPr>
          <p:nvPr/>
        </p:nvSpPr>
        <p:spPr bwMode="auto">
          <a:xfrm>
            <a:off x="2124075" y="549275"/>
            <a:ext cx="48545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/>
              <a:t>НИПП Ассоциации «Народное домостроение»</a:t>
            </a:r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3727450" y="333375"/>
            <a:ext cx="1671638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/>
              <a:t>О пересмотре ГПЗУ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692150"/>
            <a:ext cx="8964612" cy="6094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43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73EB747-9503-4FF0-9F1B-B8E3EB229D8F}" type="slidenum">
              <a:rPr lang="ru-RU" sz="1400"/>
              <a:pPr algn="r"/>
              <a:t>10</a:t>
            </a:fld>
            <a:endParaRPr lang="ru-RU" sz="1400"/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900113" y="333375"/>
            <a:ext cx="77755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Территории с особыми требованиями к осуществлению градостроительной деятельности</a:t>
            </a:r>
          </a:p>
        </p:txBody>
      </p:sp>
      <p:sp>
        <p:nvSpPr>
          <p:cNvPr id="10245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9605" y="692150"/>
            <a:ext cx="3916445" cy="15128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6" name="Line 14"/>
          <p:cNvSpPr>
            <a:spLocks noChangeShapeType="1"/>
          </p:cNvSpPr>
          <p:nvPr/>
        </p:nvSpPr>
        <p:spPr bwMode="auto">
          <a:xfrm flipH="1">
            <a:off x="5003799" y="2000239"/>
            <a:ext cx="1282712" cy="157322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13" y="696913"/>
            <a:ext cx="8963025" cy="6103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7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E09991F-0322-49B5-8AD5-65D12CCE4AC3}" type="slidenum">
              <a:rPr lang="ru-RU" sz="1400"/>
              <a:pPr algn="r"/>
              <a:t>11</a:t>
            </a:fld>
            <a:endParaRPr lang="ru-RU" sz="1400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900113" y="333375"/>
            <a:ext cx="77755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Территории с особыми требованиями к осуществлению градостроительной деятельности</a:t>
            </a:r>
          </a:p>
        </p:txBody>
      </p:sp>
      <p:sp>
        <p:nvSpPr>
          <p:cNvPr id="11269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11270" name="Line 14"/>
          <p:cNvSpPr>
            <a:spLocks noChangeShapeType="1"/>
          </p:cNvSpPr>
          <p:nvPr/>
        </p:nvSpPr>
        <p:spPr bwMode="auto">
          <a:xfrm flipH="1">
            <a:off x="4572000" y="1412875"/>
            <a:ext cx="2520950" cy="2016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3325" y="692150"/>
            <a:ext cx="4032250" cy="7921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692150"/>
            <a:ext cx="8964612" cy="6094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291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7673B90-45E0-41F2-B057-DF3EB8B1EB73}" type="slidenum">
              <a:rPr lang="ru-RU" sz="1400"/>
              <a:pPr algn="r"/>
              <a:t>12</a:t>
            </a:fld>
            <a:endParaRPr lang="ru-RU" sz="1400"/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900113" y="333375"/>
            <a:ext cx="77755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Территории с особыми требованиями к осуществлению градостроительной деятельности</a:t>
            </a:r>
          </a:p>
        </p:txBody>
      </p:sp>
      <p:sp>
        <p:nvSpPr>
          <p:cNvPr id="12293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12294" name="Line 14"/>
          <p:cNvSpPr>
            <a:spLocks noChangeShapeType="1"/>
          </p:cNvSpPr>
          <p:nvPr/>
        </p:nvSpPr>
        <p:spPr bwMode="auto">
          <a:xfrm>
            <a:off x="1771650" y="1849438"/>
            <a:ext cx="1071563" cy="22272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425" y="692150"/>
            <a:ext cx="3490913" cy="12239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692150"/>
            <a:ext cx="8964612" cy="6097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69D93C6-2F4B-470A-B6A6-3411F18D3F16}" type="slidenum">
              <a:rPr lang="ru-RU" sz="1400"/>
              <a:pPr algn="r"/>
              <a:t>13</a:t>
            </a:fld>
            <a:endParaRPr lang="ru-RU" sz="1400"/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900113" y="333375"/>
            <a:ext cx="77755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Территории с особыми требованиями к осуществлению градостроительной деятельности</a:t>
            </a:r>
          </a:p>
        </p:txBody>
      </p:sp>
      <p:sp>
        <p:nvSpPr>
          <p:cNvPr id="13317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13318" name="Line 14"/>
          <p:cNvSpPr>
            <a:spLocks noChangeShapeType="1"/>
          </p:cNvSpPr>
          <p:nvPr/>
        </p:nvSpPr>
        <p:spPr bwMode="auto">
          <a:xfrm flipH="1">
            <a:off x="5651500" y="1268413"/>
            <a:ext cx="2305050" cy="20891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4563" y="692150"/>
            <a:ext cx="3024187" cy="7921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692150"/>
            <a:ext cx="8964612" cy="6094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3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  <a:noFill/>
        </p:spPr>
        <p:txBody>
          <a:bodyPr/>
          <a:lstStyle/>
          <a:p>
            <a:fld id="{F0187852-645A-4C72-B2C2-0A6B0CA2C9DE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14340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2051050" y="333375"/>
            <a:ext cx="50419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Карты правил землепользования и застройки: зоны и подзоны</a:t>
            </a:r>
          </a:p>
        </p:txBody>
      </p:sp>
      <p:sp>
        <p:nvSpPr>
          <p:cNvPr id="14342" name="Line 45"/>
          <p:cNvSpPr>
            <a:spLocks noChangeShapeType="1"/>
          </p:cNvSpPr>
          <p:nvPr/>
        </p:nvSpPr>
        <p:spPr bwMode="auto">
          <a:xfrm>
            <a:off x="1835150" y="1125538"/>
            <a:ext cx="1657350" cy="194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82550" y="692150"/>
            <a:ext cx="2820988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Показатели определяются ГПЗУ №</a:t>
            </a:r>
            <a:r>
              <a:rPr lang="en-US" sz="1200" b="1"/>
              <a:t> RU77-189000-006595</a:t>
            </a:r>
            <a:endParaRPr lang="ru-RU" sz="1200" b="1"/>
          </a:p>
        </p:txBody>
      </p:sp>
      <p:sp>
        <p:nvSpPr>
          <p:cNvPr id="14344" name="Line 45"/>
          <p:cNvSpPr>
            <a:spLocks noChangeShapeType="1"/>
          </p:cNvSpPr>
          <p:nvPr/>
        </p:nvSpPr>
        <p:spPr bwMode="auto">
          <a:xfrm>
            <a:off x="4643438" y="1557338"/>
            <a:ext cx="0" cy="2087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2088" y="704850"/>
            <a:ext cx="1431925" cy="9271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6" name="Line 45"/>
          <p:cNvSpPr>
            <a:spLocks noChangeShapeType="1"/>
          </p:cNvSpPr>
          <p:nvPr/>
        </p:nvSpPr>
        <p:spPr bwMode="auto">
          <a:xfrm flipH="1">
            <a:off x="5651500" y="981075"/>
            <a:ext cx="1801813" cy="2735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6372225" y="692150"/>
            <a:ext cx="2663825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Показатели определяются ГПЗУ №</a:t>
            </a:r>
            <a:r>
              <a:rPr lang="en-US" sz="1200" b="1"/>
              <a:t> RU77-189000-003552</a:t>
            </a:r>
            <a:endParaRPr lang="ru-RU" sz="1200" b="1"/>
          </a:p>
        </p:txBody>
      </p:sp>
      <p:sp>
        <p:nvSpPr>
          <p:cNvPr id="14348" name="Line 45"/>
          <p:cNvSpPr>
            <a:spLocks noChangeShapeType="1"/>
          </p:cNvSpPr>
          <p:nvPr/>
        </p:nvSpPr>
        <p:spPr bwMode="auto">
          <a:xfrm flipH="1">
            <a:off x="5508625" y="3789363"/>
            <a:ext cx="2232025" cy="2808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9" name="Line 45"/>
          <p:cNvSpPr>
            <a:spLocks noChangeShapeType="1"/>
          </p:cNvSpPr>
          <p:nvPr/>
        </p:nvSpPr>
        <p:spPr bwMode="auto">
          <a:xfrm flipH="1">
            <a:off x="5651500" y="4508500"/>
            <a:ext cx="2233613" cy="2089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4221163"/>
            <a:ext cx="1439862" cy="8794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5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3357563"/>
            <a:ext cx="1439862" cy="8794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692150"/>
            <a:ext cx="8964613" cy="6094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3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95BC208-F559-4477-8342-69EB3B30D725}" type="slidenum">
              <a:rPr lang="ru-RU" sz="1400"/>
              <a:pPr algn="r"/>
              <a:t>15</a:t>
            </a:fld>
            <a:endParaRPr lang="ru-RU" sz="1400"/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0" y="333375"/>
            <a:ext cx="91440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Проекты планировки территории</a:t>
            </a:r>
          </a:p>
        </p:txBody>
      </p:sp>
      <p:sp>
        <p:nvSpPr>
          <p:cNvPr id="15365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15366" name="Line 14"/>
          <p:cNvSpPr>
            <a:spLocks noChangeShapeType="1"/>
          </p:cNvSpPr>
          <p:nvPr/>
        </p:nvSpPr>
        <p:spPr bwMode="auto">
          <a:xfrm flipH="1">
            <a:off x="5724525" y="2060575"/>
            <a:ext cx="1079500" cy="11525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5678488" y="692150"/>
            <a:ext cx="3384550" cy="1385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1200" b="1"/>
              <a:t>Действующий проект планировки территории района Северный за исключением территории Долгопрудной агрохимической опытной станции имени академика Д.Н. Прянишникова (Северо-Восточный административный округ)</a:t>
            </a:r>
          </a:p>
          <a:p>
            <a:pPr algn="l"/>
            <a:r>
              <a:rPr lang="ru-RU" sz="1200" b="1"/>
              <a:t>ППМ №467-ПП от 19.06.2007</a:t>
            </a:r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5724525" y="4005263"/>
            <a:ext cx="3419475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1200" b="1"/>
              <a:t>Действующий проект планировки микрорайона 1 района Северный города Москвы (Северо-Восточный административный округ) ППМ № 709-ПП ППТ от 03.09.2002</a:t>
            </a:r>
          </a:p>
        </p:txBody>
      </p:sp>
      <p:sp>
        <p:nvSpPr>
          <p:cNvPr id="15369" name="Line 14"/>
          <p:cNvSpPr>
            <a:spLocks noChangeShapeType="1"/>
          </p:cNvSpPr>
          <p:nvPr/>
        </p:nvSpPr>
        <p:spPr bwMode="auto">
          <a:xfrm flipH="1">
            <a:off x="5651500" y="5013325"/>
            <a:ext cx="1873250" cy="1295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692150"/>
            <a:ext cx="8964612" cy="6094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87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E6F1B82-EACA-4B83-B89A-ECB8ACB8F5D4}" type="slidenum">
              <a:rPr lang="ru-RU" sz="1400"/>
              <a:pPr algn="r"/>
              <a:t>16</a:t>
            </a:fld>
            <a:endParaRPr lang="ru-RU" sz="140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0" y="333375"/>
            <a:ext cx="91440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Проекты планировки территории</a:t>
            </a:r>
          </a:p>
        </p:txBody>
      </p:sp>
      <p:sp>
        <p:nvSpPr>
          <p:cNvPr id="16389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5292725" y="692150"/>
            <a:ext cx="3770313" cy="1570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1200" b="1"/>
              <a:t>ПП части тер. жил. р-на Северный,огр.: полосой отвода подъездной ж/д ветки к Сев. водопровод. станции,тер. ПК №16 и ПК №19 в составе Хлебников. лесопарка,тер. ПК №20 Старомарковским кладбищем,границей зоны 1-го пояса сан. охраны вдоль пр.пр.№241(СВАО). В работе.</a:t>
            </a:r>
          </a:p>
          <a:p>
            <a:pPr algn="l"/>
            <a:r>
              <a:rPr lang="ru-RU" sz="1200" b="1"/>
              <a:t>Распоряжение МКА № 69 от 26.05.2014</a:t>
            </a:r>
          </a:p>
        </p:txBody>
      </p:sp>
      <p:sp>
        <p:nvSpPr>
          <p:cNvPr id="16392" name="Line 14"/>
          <p:cNvSpPr>
            <a:spLocks noChangeShapeType="1"/>
          </p:cNvSpPr>
          <p:nvPr/>
        </p:nvSpPr>
        <p:spPr bwMode="auto">
          <a:xfrm>
            <a:off x="3563938" y="5013325"/>
            <a:ext cx="1223962" cy="10795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88900" y="4826000"/>
            <a:ext cx="3619500" cy="1938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1200" b="1"/>
              <a:t>Проект планировки территории ограниченная проектируемым проездом 6263 (вдоль микрорайона 1) и границей объекта природного комплекса № 24 Северо-Восточного административного округа "Парк (проектный), район Северный (СВАО) Распоряжение Правительства Москвы № 2393-РП от 11.09.2009. Завершено на выполненном объеме (решение ГЗК от 17.01.2013)</a:t>
            </a:r>
          </a:p>
        </p:txBody>
      </p:sp>
      <p:sp>
        <p:nvSpPr>
          <p:cNvPr id="16390" name="Line 14"/>
          <p:cNvSpPr>
            <a:spLocks noChangeShapeType="1"/>
          </p:cNvSpPr>
          <p:nvPr/>
        </p:nvSpPr>
        <p:spPr bwMode="auto">
          <a:xfrm flipH="1">
            <a:off x="5500692" y="2214554"/>
            <a:ext cx="571505" cy="71438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C333E76-DA24-48A2-80BE-ED994D0CF14C}" type="slidenum">
              <a:rPr lang="ru-RU" sz="1400"/>
              <a:pPr algn="r"/>
              <a:t>17</a:t>
            </a:fld>
            <a:endParaRPr lang="ru-RU" sz="1400"/>
          </a:p>
        </p:txBody>
      </p:sp>
      <p:sp>
        <p:nvSpPr>
          <p:cNvPr id="2052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1026" name="Picture 2" descr="W:\Ситников\Рабочая группа\ГПЗУ_17-21_06_11\пос. Северный, мкр.1-Б.1, 1-Б.2, 1-Б\размещение объектов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86" y="378161"/>
            <a:ext cx="9111477" cy="6441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C333E76-DA24-48A2-80BE-ED994D0CF14C}" type="slidenum">
              <a:rPr lang="ru-RU" sz="1400"/>
              <a:pPr algn="r"/>
              <a:t>18</a:t>
            </a:fld>
            <a:endParaRPr lang="ru-RU" sz="1400"/>
          </a:p>
        </p:txBody>
      </p:sp>
      <p:sp>
        <p:nvSpPr>
          <p:cNvPr id="2052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2050" name="Picture 2" descr="W:\Ситников\Рабочая группа\ГПЗУ_17-21_06_11\пос. Северный, мкр.1-Б.1, 1-Б.2, 1-Б\Северный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221" y="354890"/>
            <a:ext cx="9098236" cy="6431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C333E76-DA24-48A2-80BE-ED994D0CF14C}" type="slidenum">
              <a:rPr lang="ru-RU" sz="1400"/>
              <a:pPr algn="r"/>
              <a:t>19</a:t>
            </a:fld>
            <a:endParaRPr lang="ru-RU" sz="1400"/>
          </a:p>
        </p:txBody>
      </p:sp>
      <p:sp>
        <p:nvSpPr>
          <p:cNvPr id="2052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3074" name="Picture 2" descr="W:\Ситников\Рабочая группа\ГПЗУ_17-21_06_11\пос. Северный, мкр.1-Б.1, 1-Б.2, 1-Б\эскиз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71532"/>
            <a:ext cx="9144000" cy="6462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74CD836-88FF-4573-BC03-7292B4DFC024}" type="slidenum">
              <a:rPr lang="ru-RU" sz="1400"/>
              <a:pPr algn="r"/>
              <a:t>2</a:t>
            </a:fld>
            <a:endParaRPr lang="ru-RU" sz="1400"/>
          </a:p>
        </p:txBody>
      </p:sp>
      <p:sp>
        <p:nvSpPr>
          <p:cNvPr id="3075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3076" name="Picture 2" descr="W:\Ситников\!СТРОЙНАДЗОР\ФОТО 28.08.12\пос. Северный\Северный, мкр. 1   P621763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213" y="908050"/>
            <a:ext cx="37433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W:\Ситников\!СТРОЙНАДЗОР\ФОТО 28.08.12\пос. Северный\Северный, мкр. 1  P621763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908050"/>
            <a:ext cx="37449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5" descr="W:\Ситников\!СТРОЙНАДЗОР\ФОТО 28.08.12\пос. Северный\Северный, мкр. 1  P621764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55875" y="3862388"/>
            <a:ext cx="390048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1F0523E-3D60-488D-8FEC-95E054057DB1}" type="slidenum">
              <a:rPr lang="ru-RU" sz="1400"/>
              <a:pPr algn="r"/>
              <a:t>20</a:t>
            </a:fld>
            <a:endParaRPr lang="ru-RU" sz="1400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249738" y="333375"/>
            <a:ext cx="5699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ГПЗУ</a:t>
            </a:r>
          </a:p>
        </p:txBody>
      </p:sp>
      <p:sp>
        <p:nvSpPr>
          <p:cNvPr id="17412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614363"/>
            <a:ext cx="8459788" cy="6184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414" name="Прямоугольник 8"/>
          <p:cNvSpPr>
            <a:spLocks noChangeArrowheads="1"/>
          </p:cNvSpPr>
          <p:nvPr/>
        </p:nvSpPr>
        <p:spPr bwMode="auto">
          <a:xfrm>
            <a:off x="395288" y="620713"/>
            <a:ext cx="1358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/>
              <a:t>77:02:0025006:7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AF284C5-D77D-4B3F-BA93-2FA61E95888C}" type="slidenum">
              <a:rPr lang="ru-RU" sz="1400"/>
              <a:pPr algn="r"/>
              <a:t>21</a:t>
            </a:fld>
            <a:endParaRPr lang="ru-RU" sz="1400"/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4248150" y="333375"/>
            <a:ext cx="6127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ГПЗУ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endParaRPr lang="ru-RU" sz="1200" b="1" u="sng">
              <a:solidFill>
                <a:srgbClr val="0000FF"/>
              </a:solidFill>
            </a:endParaRPr>
          </a:p>
        </p:txBody>
      </p:sp>
      <p:sp>
        <p:nvSpPr>
          <p:cNvPr id="18436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677863"/>
            <a:ext cx="8388350" cy="6132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438" name="Прямоугольник 8"/>
          <p:cNvSpPr>
            <a:spLocks noChangeArrowheads="1"/>
          </p:cNvSpPr>
          <p:nvPr/>
        </p:nvSpPr>
        <p:spPr bwMode="auto">
          <a:xfrm>
            <a:off x="395288" y="692150"/>
            <a:ext cx="1358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/>
              <a:t>77:02:0025006:7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BA7711E-327E-4C27-954E-DF535A812653}" type="slidenum">
              <a:rPr lang="ru-RU" sz="1400"/>
              <a:pPr algn="r"/>
              <a:t>22</a:t>
            </a:fld>
            <a:endParaRPr lang="ru-RU" sz="1400"/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3948113" y="333375"/>
            <a:ext cx="127635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ГПЗУ (проект)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endParaRPr lang="ru-RU" sz="1200" b="1" u="sng">
              <a:solidFill>
                <a:srgbClr val="0000FF"/>
              </a:solidFill>
            </a:endParaRPr>
          </a:p>
        </p:txBody>
      </p:sp>
      <p:sp>
        <p:nvSpPr>
          <p:cNvPr id="19460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13" y="669925"/>
            <a:ext cx="8963025" cy="611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107950" y="620713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77:02:0025006:11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666750"/>
            <a:ext cx="8388350" cy="610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483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523FCC6-E62D-4787-826B-D2DC7E5FC4F3}" type="slidenum">
              <a:rPr lang="ru-RU" sz="1400"/>
              <a:pPr algn="r"/>
              <a:t>23</a:t>
            </a:fld>
            <a:endParaRPr lang="ru-RU" sz="14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248150" y="333375"/>
            <a:ext cx="6127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ГПЗУ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endParaRPr lang="ru-RU" sz="1200" b="1" u="sng">
              <a:solidFill>
                <a:srgbClr val="0000FF"/>
              </a:solidFill>
            </a:endParaRPr>
          </a:p>
        </p:txBody>
      </p:sp>
      <p:sp>
        <p:nvSpPr>
          <p:cNvPr id="20485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250825" y="620713"/>
            <a:ext cx="1728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77:02:0025006:12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646113"/>
            <a:ext cx="8964612" cy="6173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31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FA38B8E-3CFB-4335-8DBB-18951F42E402}" type="slidenum">
              <a:rPr lang="ru-RU" sz="1400"/>
              <a:pPr algn="r"/>
              <a:t>24</a:t>
            </a:fld>
            <a:endParaRPr lang="ru-RU" sz="140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952875" y="333375"/>
            <a:ext cx="127635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ГПЗУ (проект)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endParaRPr lang="ru-RU" sz="1200" b="1" u="sng">
              <a:solidFill>
                <a:srgbClr val="0000FF"/>
              </a:solidFill>
            </a:endParaRPr>
          </a:p>
        </p:txBody>
      </p:sp>
      <p:sp>
        <p:nvSpPr>
          <p:cNvPr id="22533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34925" y="679450"/>
            <a:ext cx="1728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77:02:0025006:15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BD8203-EEEE-4739-9CAF-350D3B045118}" type="slidenum">
              <a:rPr lang="ru-RU" smtClean="0"/>
              <a:pPr/>
              <a:t>3</a:t>
            </a:fld>
            <a:endParaRPr lang="ru-RU" smtClean="0"/>
          </a:p>
        </p:txBody>
      </p:sp>
      <p:pic>
        <p:nvPicPr>
          <p:cNvPr id="4099" name="Picture 2" descr="W:\Ситников\!СТРОЙНАДЗОР\28_10_14\пос. Северный мкр\Северный мкр 1.- 1jp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925" y="1773238"/>
            <a:ext cx="451326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 descr="W:\Ситников\!СТРОЙНАДЗОР\28_10_14\пос. Северный мкр\Северный мкр 1.- 2jp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06925" y="1773238"/>
            <a:ext cx="45085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F1ADAC1-C895-4A03-8189-AF5A29DE28C3}" type="slidenum">
              <a:rPr lang="ru-RU" altLang="ru-RU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400" smtClean="0"/>
          </a:p>
        </p:txBody>
      </p:sp>
      <p:sp>
        <p:nvSpPr>
          <p:cNvPr id="4099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472" t="7840" b="7259"/>
          <a:stretch>
            <a:fillRect/>
          </a:stretch>
        </p:blipFill>
        <p:spPr bwMode="auto">
          <a:xfrm>
            <a:off x="-1" y="620688"/>
            <a:ext cx="9047985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119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F1ADAC1-C895-4A03-8189-AF5A29DE28C3}" type="slidenum">
              <a:rPr lang="ru-RU" altLang="ru-RU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400" smtClean="0"/>
          </a:p>
        </p:txBody>
      </p:sp>
      <p:sp>
        <p:nvSpPr>
          <p:cNvPr id="4099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63" t="10793" r="2848" b="9473"/>
          <a:stretch>
            <a:fillRect/>
          </a:stretch>
        </p:blipFill>
        <p:spPr bwMode="auto">
          <a:xfrm>
            <a:off x="0" y="764704"/>
            <a:ext cx="908352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119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A93D1-8F78-4702-A404-68DB9817847A}" type="slidenum">
              <a:rPr lang="ru-RU" sz="1400"/>
              <a:pPr algn="r"/>
              <a:t>6</a:t>
            </a:fld>
            <a:endParaRPr lang="ru-RU" sz="1400"/>
          </a:p>
        </p:txBody>
      </p:sp>
      <p:sp>
        <p:nvSpPr>
          <p:cNvPr id="5124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195513" y="333375"/>
            <a:ext cx="46704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Границы зарегистрированного земельного участка (РЕОН)</a:t>
            </a:r>
          </a:p>
        </p:txBody>
      </p:sp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7470145" y="620688"/>
            <a:ext cx="1673855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indent="-228600">
              <a:buAutoNum type="arabicParenBoth"/>
            </a:pPr>
            <a:r>
              <a:rPr lang="ru-RU" sz="1200" b="1" dirty="0" smtClean="0"/>
              <a:t>77:02:0025006:7</a:t>
            </a:r>
          </a:p>
          <a:p>
            <a:pPr marL="228600" indent="-228600">
              <a:buFontTx/>
              <a:buAutoNum type="arabicParenBoth"/>
            </a:pPr>
            <a:r>
              <a:rPr lang="ru-RU" sz="1200" b="1" dirty="0" smtClean="0"/>
              <a:t>77:02:0025006:11</a:t>
            </a:r>
          </a:p>
          <a:p>
            <a:pPr marL="228600" indent="-228600">
              <a:buFontTx/>
              <a:buAutoNum type="arabicParenBoth"/>
            </a:pPr>
            <a:r>
              <a:rPr lang="ru-RU" sz="1200" b="1" dirty="0" smtClean="0"/>
              <a:t>77:02:0025006:12</a:t>
            </a:r>
          </a:p>
          <a:p>
            <a:pPr marL="228600" indent="-228600">
              <a:buFontTx/>
              <a:buAutoNum type="arabicParenBoth"/>
            </a:pPr>
            <a:r>
              <a:rPr lang="ru-RU" sz="1200" b="1" dirty="0" smtClean="0"/>
              <a:t>77:02:0025006:15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94400"/>
            <a:ext cx="7704137" cy="86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13" y="692150"/>
            <a:ext cx="8963025" cy="6094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  <a:noFill/>
        </p:spPr>
        <p:txBody>
          <a:bodyPr/>
          <a:lstStyle/>
          <a:p>
            <a:fld id="{DAACDBFA-F55D-44AE-960C-C6081812FE31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2513013" y="333375"/>
            <a:ext cx="409733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Схема генерального плана: функциональные зоны</a:t>
            </a:r>
          </a:p>
        </p:txBody>
      </p:sp>
      <p:sp>
        <p:nvSpPr>
          <p:cNvPr id="7173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pic>
        <p:nvPicPr>
          <p:cNvPr id="7177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5962650"/>
            <a:ext cx="4481513" cy="4032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6364288"/>
            <a:ext cx="4770438" cy="406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692150"/>
            <a:ext cx="8964612" cy="6094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195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E1A6DB8-A1AF-4C21-ACE1-E3F61FBE4E6A}" type="slidenum">
              <a:rPr lang="ru-RU" sz="1400"/>
              <a:pPr algn="r"/>
              <a:t>8</a:t>
            </a:fld>
            <a:endParaRPr lang="ru-RU" sz="1400"/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900113" y="333375"/>
            <a:ext cx="77755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Территории с особыми требованиями к осуществлению градостроительной деятельности</a:t>
            </a:r>
          </a:p>
        </p:txBody>
      </p:sp>
      <p:sp>
        <p:nvSpPr>
          <p:cNvPr id="8197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8198" name="Line 14"/>
          <p:cNvSpPr>
            <a:spLocks noChangeShapeType="1"/>
          </p:cNvSpPr>
          <p:nvPr/>
        </p:nvSpPr>
        <p:spPr bwMode="auto">
          <a:xfrm>
            <a:off x="1619250" y="1654175"/>
            <a:ext cx="1439863" cy="1558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81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692150"/>
            <a:ext cx="3240088" cy="10810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692150"/>
            <a:ext cx="8964612" cy="6094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Номер слайда 4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3BE18E7-99B1-4194-8122-11BF7C9B1485}" type="slidenum">
              <a:rPr lang="ru-RU" sz="1400"/>
              <a:pPr algn="r"/>
              <a:t>9</a:t>
            </a:fld>
            <a:endParaRPr lang="ru-RU" sz="1400"/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900113" y="333375"/>
            <a:ext cx="77755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>
                <a:solidFill>
                  <a:srgbClr val="0000FF"/>
                </a:solidFill>
              </a:rPr>
              <a:t>Территории с особыми требованиями к осуществлению градостроительной деятельности</a:t>
            </a:r>
          </a:p>
        </p:txBody>
      </p:sp>
      <p:sp>
        <p:nvSpPr>
          <p:cNvPr id="9221" name="WordArt 68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9450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пос. Северный, мкр.1-Б.1, 1-Б.2, 1-Б.3 и 2, СВАО Северный</a:t>
            </a:r>
          </a:p>
        </p:txBody>
      </p:sp>
      <p:sp>
        <p:nvSpPr>
          <p:cNvPr id="9222" name="Line 14"/>
          <p:cNvSpPr>
            <a:spLocks noChangeShapeType="1"/>
          </p:cNvSpPr>
          <p:nvPr/>
        </p:nvSpPr>
        <p:spPr bwMode="auto">
          <a:xfrm>
            <a:off x="1619250" y="1196975"/>
            <a:ext cx="2665413" cy="23764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425" y="692150"/>
            <a:ext cx="298767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3202</TotalTime>
  <Words>654</Words>
  <Application>Microsoft Office PowerPoint</Application>
  <PresentationFormat>Экран (4:3)</PresentationFormat>
  <Paragraphs>104</Paragraphs>
  <Slides>24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К.Кузнецов</dc:creator>
  <cp:lastModifiedBy>Топырик Элеонора Сергеевна</cp:lastModifiedBy>
  <cp:revision>209</cp:revision>
  <dcterms:created xsi:type="dcterms:W3CDTF">2006-04-04T15:25:27Z</dcterms:created>
  <dcterms:modified xsi:type="dcterms:W3CDTF">2015-02-19T10:51:25Z</dcterms:modified>
</cp:coreProperties>
</file>